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6" r:id="rId9"/>
    <p:sldId id="265" r:id="rId10"/>
    <p:sldId id="264" r:id="rId11"/>
    <p:sldId id="263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618"/>
  </p:normalViewPr>
  <p:slideViewPr>
    <p:cSldViewPr snapToGrid="0">
      <p:cViewPr varScale="1">
        <p:scale>
          <a:sx n="210" d="100"/>
          <a:sy n="210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2/19/25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9D58E-6949-D548-8157-3E1454CD98CA}" type="datetimeFigureOut">
              <a:rPr lang="en-US" smtClean="0"/>
              <a:t>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838200" y="1690688"/>
            <a:ext cx="5375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MAUI has its own limitations, but it’s good enough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1241404" y="2010469"/>
            <a:ext cx="1812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Rewrite to Rust</a:t>
            </a:r>
          </a:p>
        </p:txBody>
      </p:sp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Benchmarking: Multicore efficiency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259887" y="1499306"/>
            <a:ext cx="36278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TimeSteps</a:t>
            </a:r>
            <a:r>
              <a:rPr lang="en-US" dirty="0"/>
              <a:t> in one minute, scene 400 objects 10*10, max zoom, without rendering, only engine</a:t>
            </a:r>
          </a:p>
          <a:p>
            <a:r>
              <a:rPr lang="en-US" dirty="0" err="1"/>
              <a:t>Macbok</a:t>
            </a:r>
            <a:r>
              <a:rPr lang="en-US" dirty="0"/>
              <a:t> Pro M3 Pro 16 inches 1 tb </a:t>
            </a:r>
            <a:r>
              <a:rPr lang="en-US" dirty="0" err="1"/>
              <a:t>ssd</a:t>
            </a:r>
            <a:r>
              <a:rPr lang="en-US" dirty="0"/>
              <a:t>(6 performance, 6 efficiency cores). Tested 5 times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69F0AFE-773B-BFE5-9D70-8914E93E0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314540"/>
              </p:ext>
            </p:extLst>
          </p:nvPr>
        </p:nvGraphicFramePr>
        <p:xfrm>
          <a:off x="4466027" y="1641841"/>
          <a:ext cx="5643173" cy="4828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5812">
                  <a:extLst>
                    <a:ext uri="{9D8B030D-6E8A-4147-A177-3AD203B41FA5}">
                      <a16:colId xmlns:a16="http://schemas.microsoft.com/office/drawing/2014/main" val="764209013"/>
                    </a:ext>
                  </a:extLst>
                </a:gridCol>
                <a:gridCol w="1471517">
                  <a:extLst>
                    <a:ext uri="{9D8B030D-6E8A-4147-A177-3AD203B41FA5}">
                      <a16:colId xmlns:a16="http://schemas.microsoft.com/office/drawing/2014/main" val="1269904542"/>
                    </a:ext>
                  </a:extLst>
                </a:gridCol>
                <a:gridCol w="1468827">
                  <a:extLst>
                    <a:ext uri="{9D8B030D-6E8A-4147-A177-3AD203B41FA5}">
                      <a16:colId xmlns:a16="http://schemas.microsoft.com/office/drawing/2014/main" val="424190818"/>
                    </a:ext>
                  </a:extLst>
                </a:gridCol>
                <a:gridCol w="1417017">
                  <a:extLst>
                    <a:ext uri="{9D8B030D-6E8A-4147-A177-3AD203B41FA5}">
                      <a16:colId xmlns:a16="http://schemas.microsoft.com/office/drawing/2014/main" val="102386879"/>
                    </a:ext>
                  </a:extLst>
                </a:gridCol>
              </a:tblGrid>
              <a:tr h="377972">
                <a:tc>
                  <a:txBody>
                    <a:bodyPr/>
                    <a:lstStyle/>
                    <a:p>
                      <a:r>
                        <a:rPr lang="en-US" dirty="0"/>
                        <a:t>cores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225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819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65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58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353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718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401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657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6639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913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01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205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627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444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87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Low System Requirements(M4 Max):</a:t>
            </a:r>
            <a:br>
              <a:rPr lang="en-US" sz="1700"/>
            </a:br>
            <a:r>
              <a:rPr lang="en-US" sz="170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Community-Maintained &amp; Open Source:</a:t>
            </a:r>
            <a:br>
              <a:rPr lang="en-US" sz="1700"/>
            </a:br>
            <a:r>
              <a:rPr lang="en-US" sz="170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High Precision(in my dreams):</a:t>
            </a:r>
            <a:br>
              <a:rPr lang="en-US" sz="1700"/>
            </a:br>
            <a:r>
              <a:rPr lang="en-US" sz="170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9" name="Rectangle 104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7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7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Technologies</a:t>
            </a:r>
          </a:p>
        </p:txBody>
      </p:sp>
      <p:sp>
        <p:nvSpPr>
          <p:cNvPr id="309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Net 9.0 (compatible with </a:t>
            </a:r>
            <a:r>
              <a:rPr lang="en-US" sz="2200" dirty="0" err="1"/>
              <a:t>.Net</a:t>
            </a:r>
            <a:r>
              <a:rPr lang="en-US" sz="2200" dirty="0"/>
              <a:t>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999759"/>
            <a:ext cx="5458968" cy="4858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Grid-Based Decomposition: </a:t>
            </a:r>
            <a:r>
              <a:rPr lang="en-US" sz="2000" dirty="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Discrete Energy Transfer: </a:t>
            </a:r>
            <a:r>
              <a:rPr lang="en-US" sz="2000" dirty="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Time-Stepped Simulation: </a:t>
            </a:r>
            <a:r>
              <a:rPr lang="en-US" sz="2000" dirty="0"/>
              <a:t>Simulation is made in discrete time steps, calculating the amount of energy transferred in each interval.</a:t>
            </a:r>
            <a:endParaRPr lang="en-US" sz="2000" b="1" dirty="0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033878"/>
            <a:ext cx="5458968" cy="479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C30D-B33E-E421-6DDE-54BBE5F9E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2564206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testing</a:t>
            </a:r>
          </a:p>
        </p:txBody>
      </p:sp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339</Words>
  <Application>Microsoft Macintosh PowerPoint</Application>
  <PresentationFormat>Widescreen</PresentationFormat>
  <Paragraphs>76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ThedyxEngine</vt:lpstr>
      <vt:lpstr>Introduction</vt:lpstr>
      <vt:lpstr>Novelty</vt:lpstr>
      <vt:lpstr>Motivation</vt:lpstr>
      <vt:lpstr>Motivation</vt:lpstr>
      <vt:lpstr>Technologies</vt:lpstr>
      <vt:lpstr>Methodology</vt:lpstr>
      <vt:lpstr>Implementations</vt:lpstr>
      <vt:lpstr>Precision testing</vt:lpstr>
      <vt:lpstr>Limitations</vt:lpstr>
      <vt:lpstr>Future directions</vt:lpstr>
      <vt:lpstr>Challenges</vt:lpstr>
      <vt:lpstr>Benchmarking: Multicore efficiency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41</cp:revision>
  <dcterms:created xsi:type="dcterms:W3CDTF">2025-02-18T20:46:22Z</dcterms:created>
  <dcterms:modified xsi:type="dcterms:W3CDTF">2025-02-19T22:35:31Z</dcterms:modified>
</cp:coreProperties>
</file>

<file path=docProps/thumbnail.jpeg>
</file>